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Cabin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Netflix Movie Recommendation System: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Delivering the perfect movie to every user, every time.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050" y="786527"/>
            <a:ext cx="12272963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🎯</a:t>
            </a:r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Problem &amp; Solution (for Presentation)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81050" y="1800463"/>
            <a:ext cx="4929783" cy="525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81050" y="2660213"/>
            <a:ext cx="130683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People spend too long deciding what to watch on Netflix. With thousands of titles and sparse user feedback in our dataset (no ratings history), users need a fast way to discover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similar movies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a title they already like.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1050" y="3709273"/>
            <a:ext cx="315075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Constraints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81050" y="4437698"/>
            <a:ext cx="130683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reliable user–item interaction data (ratings/watch history not available).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1050" y="4872990"/>
            <a:ext cx="130683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High‑dimensional, noisy text features (titles, summaries, actors, tags).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1050" y="5308283"/>
            <a:ext cx="130683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Multilabel categorical features (genres, languages).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1050" y="6000155"/>
            <a:ext cx="315075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81050" y="6728579"/>
            <a:ext cx="130683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content‑based recommendation system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that, given a movie title, returns a ranked list of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similar movies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reasonable quality and latency for an interactive app.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833" y="595432"/>
            <a:ext cx="4453771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57833" y="1537811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833" y="1960007"/>
            <a:ext cx="1311473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Text: TF‑IDF over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Summary + Tags + Director + Actors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(unigrams &amp; bigrams).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833" y="2389823"/>
            <a:ext cx="1311473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Categories: Multi‑label one‑hot for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Genres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Languages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833" y="2819638"/>
            <a:ext cx="1311473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Numerics: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Composite_Score = 0.7*IMDb + 0.3*HiddenGem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log‑scaled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IMDb Votes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standardization.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833" y="3249454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Dimensionality Reduction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833" y="3671649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PCA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preserving 95% variance → speeds up clustering &amp; similarity search while denoising.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833" y="4093845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Clustering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7833" y="4516041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K‑Means (k=7)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PCA space to partition titles into coherent groups.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7833" y="4938236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Recommendation Logic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7833" y="5360432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Given a seed title → find its cluster → rank other titles in that cluster by 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cosine similarity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the seed’s feature vector → return Top‑N.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7833" y="6031706"/>
            <a:ext cx="6258044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This Works (Intuition)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757833" y="6865858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Movies within the same cluster share similar topics/attributes (genre, cast, language).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7833" y="7288054"/>
            <a:ext cx="131147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Ranking by cosine similarity inside the cluster focuses on the most semantically close items → higher precision at the top.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758" y="701993"/>
            <a:ext cx="1235261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🧑‍💻</a:t>
            </a:r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Core Technologies Powering the System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26758" y="1893689"/>
            <a:ext cx="103823" cy="103823"/>
          </a:xfrm>
          <a:prstGeom prst="roundRect">
            <a:avLst>
              <a:gd name="adj" fmla="val 440365"/>
            </a:avLst>
          </a:prstGeom>
          <a:solidFill>
            <a:srgbClr val="0A988B"/>
          </a:solidFill>
          <a:ln/>
        </p:spPr>
      </p:sp>
      <p:sp>
        <p:nvSpPr>
          <p:cNvPr id="4" name="Text 2"/>
          <p:cNvSpPr/>
          <p:nvPr/>
        </p:nvSpPr>
        <p:spPr>
          <a:xfrm>
            <a:off x="1038225" y="1750933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38225" y="2241828"/>
            <a:ext cx="128654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foundational language for all backend logic and data processing, leveraging its rich ecosystem for machine learning.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6758" y="3132058"/>
            <a:ext cx="103823" cy="103823"/>
          </a:xfrm>
          <a:prstGeom prst="roundRect">
            <a:avLst>
              <a:gd name="adj" fmla="val 440365"/>
            </a:avLst>
          </a:prstGeom>
          <a:solidFill>
            <a:srgbClr val="0A988B"/>
          </a:solidFill>
          <a:ln/>
        </p:spPr>
      </p:sp>
      <p:sp>
        <p:nvSpPr>
          <p:cNvPr id="7" name="Text 5"/>
          <p:cNvSpPr/>
          <p:nvPr/>
        </p:nvSpPr>
        <p:spPr>
          <a:xfrm>
            <a:off x="1038225" y="2989302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Pandas: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38225" y="3480197"/>
            <a:ext cx="128654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Essential for efficient data manipulation, cleaning, and preparation of the movie dataset.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6758" y="4370427"/>
            <a:ext cx="103823" cy="103823"/>
          </a:xfrm>
          <a:prstGeom prst="roundRect">
            <a:avLst>
              <a:gd name="adj" fmla="val 440365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1038225" y="4227671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Scikit-learn: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38225" y="4718566"/>
            <a:ext cx="128654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robust library used for implementing K-Means Clustering and other machine learning algorithms.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6758" y="5608796"/>
            <a:ext cx="103823" cy="103823"/>
          </a:xfrm>
          <a:prstGeom prst="roundRect">
            <a:avLst>
              <a:gd name="adj" fmla="val 440365"/>
            </a:avLst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1038225" y="5466040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Streamlit: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8225" y="5956935"/>
            <a:ext cx="128654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quick and easy deployment of the interactive web application, allowing users to interact with the recommendation system.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6758" y="6847165"/>
            <a:ext cx="103823" cy="103823"/>
          </a:xfrm>
          <a:prstGeom prst="roundRect">
            <a:avLst>
              <a:gd name="adj" fmla="val 440365"/>
            </a:avLst>
          </a:prstGeom>
          <a:solidFill>
            <a:srgbClr val="0A988B"/>
          </a:solidFill>
          <a:ln/>
        </p:spPr>
      </p:sp>
      <p:sp>
        <p:nvSpPr>
          <p:cNvPr id="16" name="Text 14"/>
          <p:cNvSpPr/>
          <p:nvPr/>
        </p:nvSpPr>
        <p:spPr>
          <a:xfrm>
            <a:off x="1038225" y="6704409"/>
            <a:ext cx="2931557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Pickle: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038225" y="7195304"/>
            <a:ext cx="128654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for serializing and deserializing machine learning models and data preprocessors for persistence and faster loading.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068"/>
            <a:ext cx="9432846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🚀</a:t>
            </a:r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Key Features &amp; User Experience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06" y="1538049"/>
            <a:ext cx="494705" cy="4947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706" y="2280047"/>
            <a:ext cx="3928467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Recommendations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92706" y="2689860"/>
            <a:ext cx="649878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 movie suggestions instantly based on a user-selected title.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787" y="1538049"/>
            <a:ext cx="494705" cy="4947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8787" y="2280047"/>
            <a:ext cx="23836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Intuitive Controls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38787" y="2689860"/>
            <a:ext cx="649890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Effortlessly adjust preferences and the number of recommendations via a user-friendly sidebar.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3718798"/>
            <a:ext cx="494705" cy="4947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2706" y="4460796"/>
            <a:ext cx="312634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"Surprise Me" Function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692706" y="4870609"/>
            <a:ext cx="649878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Discover unexpected cinematic gems with a single click, perfect for adventurous viewers.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787" y="3718798"/>
            <a:ext cx="494705" cy="4947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8787" y="4460796"/>
            <a:ext cx="318123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Watchlist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38787" y="4870609"/>
            <a:ext cx="649890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Organize and save favorite movies for future viewing, enhancing personal library management.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5899547"/>
            <a:ext cx="494705" cy="49470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2706" y="6641544"/>
            <a:ext cx="335256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Trending Movies Display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692706" y="7051358"/>
            <a:ext cx="649878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Stay updated with the most popular and currently trending films, ensuring relevance.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787" y="5899547"/>
            <a:ext cx="494705" cy="49470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8787" y="6641544"/>
            <a:ext cx="278261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Sleek User Interface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7438787" y="7051358"/>
            <a:ext cx="649890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Enjoy a modern, clean design with engaging hover effects for a seamless browsing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816" y="337780"/>
            <a:ext cx="5301615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📊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Machine Learning Approach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29816" y="1008817"/>
            <a:ext cx="6735604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recommendation engine is built upon a robust machine learning foundation, designed to accurately group similar movies and suggest relevant content.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9816" y="1512451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Used: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K-Means Clustering for efficient grouping of movie data.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9816" y="1752005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Dimensionality Reduction: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Principal Component Analysis (PCA) to simplify data complexity while retaining key information.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9816" y="1991558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Engineering: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9816" y="2231112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TF-IDF Vectorization for text features (titles, descriptions).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29816" y="2470666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Encoding of Genre and Language categories.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29816" y="2710220"/>
            <a:ext cx="673560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 Scaling to normalize numerical features.</a:t>
            </a:r>
            <a:endParaRPr lang="en-US" sz="9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601" y="1036439"/>
            <a:ext cx="6735604" cy="6735604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72601" y="7910155"/>
            <a:ext cx="6735604" cy="1877020"/>
          </a:xfrm>
          <a:prstGeom prst="roundRect">
            <a:avLst>
              <a:gd name="adj" fmla="val 982"/>
            </a:avLst>
          </a:prstGeom>
          <a:solidFill>
            <a:srgbClr val="183A1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354" y="8074223"/>
            <a:ext cx="180618" cy="1444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898725" y="8063508"/>
            <a:ext cx="2985016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Evaluation: Silhouette Score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898725" y="8366879"/>
            <a:ext cx="6186726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utilized the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Silhouette Score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measure the quality of our clustering, assessing how similar an object is to its own cluster compared to other clusters.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7898725" y="8882777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Score: 0.08095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898725" y="9222224"/>
            <a:ext cx="6186726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score indicates a reasonable separation and density within the clusters, providing a foundation for effective recommendations.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4629"/>
            <a:ext cx="7306747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🏆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Our Visionary Team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04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was brought to life by the dedication and expertise of our talented team: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327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Omar Ahmed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994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Amr Awad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4661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Marwan Amir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328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Rokia Hassan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9960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Khaled Tarek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0518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Together, we turned a complex challenge into an innovative solution, enhancing the future of personalized entertainment.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2025-09-05T14:11:02Z</dcterms:created>
  <dcterms:modified xsi:type="dcterms:W3CDTF">2025-09-05T14:11:02Z</dcterms:modified>
</cp:coreProperties>
</file>